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-3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>
              <a:alpha val="80000"/>
            </a:srgbClr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1122998"/>
            <a:ext cx="1219914" cy="47934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348389" y="1935599"/>
            <a:ext cx="6665952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          </a:t>
            </a:r>
            <a:endParaRPr lang="en-US" sz="5249" dirty="0"/>
          </a:p>
        </p:txBody>
      </p:sp>
      <p:sp>
        <p:nvSpPr>
          <p:cNvPr id="8" name="Text 4"/>
          <p:cNvSpPr/>
          <p:nvPr/>
        </p:nvSpPr>
        <p:spPr>
          <a:xfrm>
            <a:off x="2348389" y="3102054"/>
            <a:ext cx="7265194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         APRENDIZAJES DE</a:t>
            </a:r>
            <a:endParaRPr lang="en-US" sz="5249" dirty="0"/>
          </a:p>
        </p:txBody>
      </p:sp>
      <p:sp>
        <p:nvSpPr>
          <p:cNvPr id="9" name="Text 5"/>
          <p:cNvSpPr/>
          <p:nvPr/>
        </p:nvSpPr>
        <p:spPr>
          <a:xfrm>
            <a:off x="2348389" y="4268510"/>
            <a:ext cx="9215914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ALIANZAS SUPERPODEROSAS</a:t>
            </a:r>
            <a:endParaRPr lang="en-US" sz="5249" dirty="0"/>
          </a:p>
        </p:txBody>
      </p:sp>
      <p:sp>
        <p:nvSpPr>
          <p:cNvPr id="10" name="Text 6"/>
          <p:cNvSpPr/>
          <p:nvPr/>
        </p:nvSpPr>
        <p:spPr>
          <a:xfrm>
            <a:off x="2348389" y="5434965"/>
            <a:ext cx="993350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Estas son las ideas claves para convertir tus miedos en superpoderes con prácticas sencillas y efectivas que nos ha enseñado el juego/experimento de Caco, para el manejo de emociones y mejorar la comunicación .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2348389" y="6751082"/>
            <a:ext cx="993350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12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9951" y="7875638"/>
            <a:ext cx="1099009" cy="2625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19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840468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Técnicas de Respiración y Visualización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4490799" y="3562469"/>
            <a:ext cx="93064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Para calmar los nervios y relajarte, sigue estos pasos: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46201" y="4167783"/>
            <a:ext cx="89510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Cuando estés nervioso/a inspira profundamente contando despacio hasta 3, mantén el aire contando nuevamente hasta 3, y espira profundamente contando también hasta 3, despacio. Repítelo tres veces y ya verás cómo te sientes más tranquilo/a.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4846201" y="5322808"/>
            <a:ext cx="89510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Cuando quieras relajarte, con cada respiración imagina que tu cuerpo se llena de una preciosa energía de color blanco. ¡Como la que se activa al encender la máquina del experimento!</a:t>
            </a:r>
            <a:endParaRPr lang="en-US" sz="1750" dirty="0"/>
          </a:p>
        </p:txBody>
      </p:sp>
      <p:pic>
        <p:nvPicPr>
          <p:cNvPr id="9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8082" y="7944464"/>
            <a:ext cx="810878" cy="193695"/>
          </a:xfrm>
          <a:prstGeom prst="rect">
            <a:avLst/>
          </a:prstGeom>
        </p:spPr>
      </p:pic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389" y="1122998"/>
            <a:ext cx="1219914" cy="4793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637824"/>
            <a:ext cx="889015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Transformar lo Negativo en Positivo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48389" y="2950131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6" name="Text 4"/>
          <p:cNvSpPr/>
          <p:nvPr/>
        </p:nvSpPr>
        <p:spPr>
          <a:xfrm>
            <a:off x="2539365" y="2991803"/>
            <a:ext cx="11799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3070503" y="30264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Identifica lo Negativo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3070503" y="3506867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Nuestra mente está preparada para ir hacia lo negativo para protegernos, pero puedes cambiarlo.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2950131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10" name="Text 8"/>
          <p:cNvSpPr/>
          <p:nvPr/>
        </p:nvSpPr>
        <p:spPr>
          <a:xfrm>
            <a:off x="7586901" y="2991803"/>
            <a:ext cx="17871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3026450"/>
            <a:ext cx="345769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Comunica tus Sentimientos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506867"/>
            <a:ext cx="41336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Hay que ponerle nombre a aquello que sientes y aprender a comunicarlo.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348389" y="496883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14" name="Text 12"/>
          <p:cNvSpPr/>
          <p:nvPr/>
        </p:nvSpPr>
        <p:spPr>
          <a:xfrm>
            <a:off x="2507694" y="5010507"/>
            <a:ext cx="18133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3070503" y="50451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Enfrenta tus Miedos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3070503" y="5525572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Hay que ponerle nombre a aquello que te asusta. Eso te ayudará a traducirlo en algo que te reconforte.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496883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18" name="Text 16"/>
          <p:cNvSpPr/>
          <p:nvPr/>
        </p:nvSpPr>
        <p:spPr>
          <a:xfrm>
            <a:off x="7591544" y="5010507"/>
            <a:ext cx="16930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045154"/>
            <a:ext cx="291572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Comparte Experiencias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525572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Es importante entender que lo mismo que nos pasa a nosotros, le pasa a muchas personas.</a:t>
            </a:r>
            <a:endParaRPr lang="en-US" sz="1750" dirty="0"/>
          </a:p>
        </p:txBody>
      </p:sp>
      <p:pic>
        <p:nvPicPr>
          <p:cNvPr id="2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4597" y="7914968"/>
            <a:ext cx="934363" cy="223192"/>
          </a:xfrm>
          <a:prstGeom prst="rect">
            <a:avLst/>
          </a:prstGeom>
        </p:spPr>
      </p:pic>
      <p:pic>
        <p:nvPicPr>
          <p:cNvPr id="22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737" y="643652"/>
            <a:ext cx="1219914" cy="4793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687949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Superar Obstáculos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2826663"/>
            <a:ext cx="993350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Adopta estas estrategias para superar situaciones difíciles: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703790" y="3431977"/>
            <a:ext cx="957810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Debes aprender que a veces pasan cosas que no nos gustan o nos dan miedo, pero no tienen que bloquear tus ganas de seguir adelante.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703790" y="4231600"/>
            <a:ext cx="957810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Cada noche imagina todo lo que quieras conseguir. Imagina una película de ti mismo/a lográndolo. Disfruta viendo esas imágenes y sintiéndolas.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2703790" y="5031224"/>
            <a:ext cx="957810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Muchas veces el miedo proviene de algo que pensamos que va a ocurrir, pero que no está pasando o no va pasar realmente. A veces, ¡son ilusiones!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2703790" y="5830848"/>
            <a:ext cx="957810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Tienes que creer en ti. Mírate a los ojos en el espejo y di "CREO EN MI". Esto te ayudará, día a día, a construir tu seguridad.</a:t>
            </a:r>
            <a:endParaRPr lang="en-US" sz="1750" dirty="0"/>
          </a:p>
        </p:txBody>
      </p:sp>
      <p:pic>
        <p:nvPicPr>
          <p:cNvPr id="10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3987" y="7969762"/>
            <a:ext cx="704973" cy="168397"/>
          </a:xfrm>
          <a:prstGeom prst="rect">
            <a:avLst/>
          </a:prstGeom>
        </p:spPr>
      </p:pic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689" y="643652"/>
            <a:ext cx="1219914" cy="4793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896541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Consejos para la Comunicación y el Autoconocimiento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2729627"/>
            <a:ext cx="993350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Mejora tu comunicación y conoce más sobre tus emociones con estos consejos: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703790" y="3334941"/>
            <a:ext cx="95781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Para comunicarte bien, observa mucho y utiliza frases cortas.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703790" y="3779163"/>
            <a:ext cx="95781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Haz muchas preguntas.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2703790" y="4223385"/>
            <a:ext cx="957810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Atrévete a hacer aquello que temas y no lo pienses mucho. ¿Tienes miedo? Es normal. Todo el mundo lo tiene. Cada día te sentirás más valiente y más fuerte.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2703790" y="5023009"/>
            <a:ext cx="957810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Busca cada día aprender el nombre de un sentimiento o una emoción nueva. Y aprende a identificarlas en las personas de tu entorno. ¡Hay muchísimas!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2703790" y="5822633"/>
            <a:ext cx="957810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Si quieres que recuerden lo que dices, haz una pausa. Por ejemplo: Quiero pediros algo… Silencio… Y luego continúas.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2703790" y="6622256"/>
            <a:ext cx="957810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Aprende a contar una historia: dónde sucede, qué problema hay, cómo se soluciona y qué aprendizaje sacas. Practica contando películas a tus amigos/as.</a:t>
            </a:r>
            <a:endParaRPr lang="en-US" sz="1750" dirty="0"/>
          </a:p>
        </p:txBody>
      </p:sp>
      <p:pic>
        <p:nvPicPr>
          <p:cNvPr id="12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1563" y="7973960"/>
            <a:ext cx="687397" cy="164199"/>
          </a:xfrm>
          <a:prstGeom prst="rect">
            <a:avLst/>
          </a:prstGeom>
        </p:spPr>
      </p:pic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337" y="417195"/>
            <a:ext cx="1219914" cy="4793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502</Words>
  <Application>Microsoft Office PowerPoint</Application>
  <PresentationFormat>Personalizado</PresentationFormat>
  <Paragraphs>40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Diapositiva 1</vt:lpstr>
      <vt:lpstr>Diapositiva 2</vt:lpstr>
      <vt:lpstr>Diapositiva 3</vt:lpstr>
      <vt:lpstr>Diapositiva 4</vt:lpstr>
      <vt:lpstr>Diapositiva 5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sbulat</cp:lastModifiedBy>
  <cp:revision>2</cp:revision>
  <dcterms:created xsi:type="dcterms:W3CDTF">2024-03-04T14:10:00Z</dcterms:created>
  <dcterms:modified xsi:type="dcterms:W3CDTF">2024-03-04T14:13:54Z</dcterms:modified>
</cp:coreProperties>
</file>